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sldIdLst>
    <p:sldId id="268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B538B870-8FD5-4FD9-853E-24F24B900A01}">
          <p14:sldIdLst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8"/>
    <a:srgbClr val="005EC2"/>
    <a:srgbClr val="0E4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 snapToGrid="0" snapToObjects="1">
      <p:cViewPr varScale="1">
        <p:scale>
          <a:sx n="78" d="100"/>
          <a:sy n="78" d="100"/>
        </p:scale>
        <p:origin x="159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 Orang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047" y="1400734"/>
            <a:ext cx="726479" cy="726479"/>
          </a:xfrm>
          <a:prstGeom prst="rect">
            <a:avLst/>
          </a:prstGeom>
        </p:spPr>
      </p:pic>
      <p:pic>
        <p:nvPicPr>
          <p:cNvPr id="3" name="Picture 2" descr="Frame Green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4712" y="1530021"/>
            <a:ext cx="740857" cy="740857"/>
          </a:xfrm>
          <a:prstGeom prst="rect">
            <a:avLst/>
          </a:prstGeom>
        </p:spPr>
      </p:pic>
      <p:pic>
        <p:nvPicPr>
          <p:cNvPr id="4" name="Picture 3" descr="Frame Purple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047" y="4727014"/>
            <a:ext cx="841694" cy="841694"/>
          </a:xfrm>
          <a:prstGeom prst="rect">
            <a:avLst/>
          </a:prstGeom>
        </p:spPr>
      </p:pic>
      <p:pic>
        <p:nvPicPr>
          <p:cNvPr id="5" name="Picture 4" descr="Frame Blue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61431" y="4875105"/>
            <a:ext cx="727414" cy="7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fruit.png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201662" y="4809773"/>
            <a:ext cx="1558913" cy="678512"/>
          </a:xfrm>
          <a:prstGeom prst="rect">
            <a:avLst/>
          </a:prstGeom>
        </p:spPr>
      </p:pic>
      <p:pic>
        <p:nvPicPr>
          <p:cNvPr id="8" name="Picture 7" descr="K:\Communications\Design\Logos and icons\icons\New icons\vegetables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840" y="4630564"/>
            <a:ext cx="1414327" cy="88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milk.pn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210786" y="4755181"/>
            <a:ext cx="439492" cy="781993"/>
          </a:xfrm>
          <a:prstGeom prst="rect">
            <a:avLst/>
          </a:prstGeom>
        </p:spPr>
      </p:pic>
      <p:pic>
        <p:nvPicPr>
          <p:cNvPr id="10" name="Picture 9" descr="orange juice.pn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870077" y="4611739"/>
            <a:ext cx="440470" cy="78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868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HS Organisational Logo Standard Template_A4_CMYK_Right Aligned tiny RGB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41142" y="363084"/>
            <a:ext cx="2535292" cy="1132431"/>
          </a:xfrm>
          <a:prstGeom prst="rect">
            <a:avLst/>
          </a:prstGeom>
        </p:spPr>
      </p:pic>
      <p:pic>
        <p:nvPicPr>
          <p:cNvPr id="6" name="Picture 5" descr="with all of us in mind tiny RGB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86663" y="5779325"/>
            <a:ext cx="1789771" cy="73260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1535339" y="1713879"/>
            <a:ext cx="636664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is to certify</a:t>
            </a:r>
          </a:p>
          <a:p>
            <a:pPr lvl="0" algn="ctr"/>
            <a:endParaRPr lang="en-GB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ctr"/>
            <a:r>
              <a:rPr lang="en-GB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____________________________________</a:t>
            </a:r>
          </a:p>
          <a:p>
            <a:pPr lvl="0" algn="ctr"/>
            <a:endParaRPr lang="en-GB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ctr"/>
            <a:r>
              <a:rPr lang="en-GB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Has completed the Barnsley Children’s speech and language therapy eating and drinking training.</a:t>
            </a:r>
          </a:p>
          <a:p>
            <a:pPr lvl="0" algn="ctr"/>
            <a:endParaRPr lang="en-GB" sz="18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ctr"/>
            <a:r>
              <a:rPr lang="en-GB" sz="18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You have achieved a ‘Level 3 competency on the Dysphagia Competency Framework – following an eating and drinking feeding plan</a:t>
            </a:r>
          </a:p>
        </p:txBody>
      </p:sp>
    </p:spTree>
    <p:extLst>
      <p:ext uri="{BB962C8B-B14F-4D97-AF65-F5344CB8AC3E}">
        <p14:creationId xmlns:p14="http://schemas.microsoft.com/office/powerpoint/2010/main" val="108316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AACE8C-D193-B927-7134-DADF7389C106}"/>
              </a:ext>
            </a:extLst>
          </p:cNvPr>
          <p:cNvSpPr txBox="1"/>
          <p:nvPr/>
        </p:nvSpPr>
        <p:spPr>
          <a:xfrm>
            <a:off x="3392129" y="2175076"/>
            <a:ext cx="2664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highlight>
                  <a:srgbClr val="FFFF00"/>
                </a:highlight>
              </a:rPr>
              <a:t>Add name here</a:t>
            </a:r>
          </a:p>
          <a:p>
            <a:r>
              <a:rPr lang="en-GB" dirty="0"/>
              <a:t>             </a:t>
            </a:r>
            <a:r>
              <a:rPr lang="en-GB" dirty="0">
                <a:highlight>
                  <a:srgbClr val="FFFF00"/>
                </a:highlight>
              </a:rPr>
              <a:t>1/09/2026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186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43dd8110-9b25-45f8-a8b9-44a116e8ad49">ZEXKAYJVUWQ7-106-239</_dlc_DocId>
    <_dlc_DocIdUrl xmlns="43dd8110-9b25-45f8-a8b9-44a116e8ad49">
      <Url>http://nww.swyt.nhs.uk/communications/_layouts/DocIdRedir.aspx?ID=ZEXKAYJVUWQ7-106-239</Url>
      <Description>ZEXKAYJVUWQ7-106-239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F284585C3E254FB2E6141BE41CE2B5" ma:contentTypeVersion="1" ma:contentTypeDescription="Create a new document." ma:contentTypeScope="" ma:versionID="bcf50bad7e826b13f11266293a264835">
  <xsd:schema xmlns:xsd="http://www.w3.org/2001/XMLSchema" xmlns:xs="http://www.w3.org/2001/XMLSchema" xmlns:p="http://schemas.microsoft.com/office/2006/metadata/properties" xmlns:ns1="http://schemas.microsoft.com/sharepoint/v3" xmlns:ns2="43dd8110-9b25-45f8-a8b9-44a116e8ad49" targetNamespace="http://schemas.microsoft.com/office/2006/metadata/properties" ma:root="true" ma:fieldsID="5f3c0c385dabc5a5c88a01196406b600" ns1:_="" ns2:_="">
    <xsd:import namespace="http://schemas.microsoft.com/sharepoint/v3"/>
    <xsd:import namespace="43dd8110-9b25-45f8-a8b9-44a116e8ad49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dd8110-9b25-45f8-a8b9-44a116e8ad49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0AC54D-29CE-4EB3-AA56-92E9008584B1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terms/"/>
    <ds:schemaRef ds:uri="http://schemas.openxmlformats.org/package/2006/metadata/core-properties"/>
    <ds:schemaRef ds:uri="43dd8110-9b25-45f8-a8b9-44a116e8ad4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14A0474-D0A8-4C06-A8D9-CC1A9A203EFD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6251BF1-0553-4C3F-9D5B-B3131BB0A1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3dd8110-9b25-45f8-a8b9-44a116e8ad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5B30B0C-EB8F-4803-B7C3-72C90B7251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5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>Manifest Communications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Senior</dc:creator>
  <cp:lastModifiedBy>Emily Singleton</cp:lastModifiedBy>
  <cp:revision>29</cp:revision>
  <dcterms:created xsi:type="dcterms:W3CDTF">2017-07-06T11:20:57Z</dcterms:created>
  <dcterms:modified xsi:type="dcterms:W3CDTF">2026-06-04T13:15:14Z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0x0101000DF284585C3E254FB2E6141BE41CE2B5</vt:lpwstr>
  </property>
  <property fmtid="{D5CDD505-2E9C-101B-9397-08002B2CF9AE}" pid="3" name="_dlc_DocIdItemGuid">
    <vt:lpwstr>080b2b61-3b87-4c72-bb92-d724d7a3635b</vt:lpwstr>
  </property>
</Properties>
</file>